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54" autoAdjust="0"/>
    <p:restoredTop sz="94604" autoAdjust="0"/>
  </p:normalViewPr>
  <p:slideViewPr>
    <p:cSldViewPr>
      <p:cViewPr varScale="1">
        <p:scale>
          <a:sx n="69" d="100"/>
          <a:sy n="69" d="100"/>
        </p:scale>
        <p:origin x="-6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180A-AB39-4027-9EBF-568EDD404000}" type="datetimeFigureOut">
              <a:rPr lang="ms-MY" smtClean="0"/>
              <a:t>06/04/2010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4200-56BC-446E-A30E-05EEBE918443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180A-AB39-4027-9EBF-568EDD404000}" type="datetimeFigureOut">
              <a:rPr lang="ms-MY" smtClean="0"/>
              <a:t>06/04/2010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4200-56BC-446E-A30E-05EEBE918443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180A-AB39-4027-9EBF-568EDD404000}" type="datetimeFigureOut">
              <a:rPr lang="ms-MY" smtClean="0"/>
              <a:t>06/04/2010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4200-56BC-446E-A30E-05EEBE918443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180A-AB39-4027-9EBF-568EDD404000}" type="datetimeFigureOut">
              <a:rPr lang="ms-MY" smtClean="0"/>
              <a:t>06/04/2010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4200-56BC-446E-A30E-05EEBE918443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180A-AB39-4027-9EBF-568EDD404000}" type="datetimeFigureOut">
              <a:rPr lang="ms-MY" smtClean="0"/>
              <a:t>06/04/2010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4200-56BC-446E-A30E-05EEBE918443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180A-AB39-4027-9EBF-568EDD404000}" type="datetimeFigureOut">
              <a:rPr lang="ms-MY" smtClean="0"/>
              <a:t>06/04/2010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4200-56BC-446E-A30E-05EEBE918443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180A-AB39-4027-9EBF-568EDD404000}" type="datetimeFigureOut">
              <a:rPr lang="ms-MY" smtClean="0"/>
              <a:t>06/04/2010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4200-56BC-446E-A30E-05EEBE918443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180A-AB39-4027-9EBF-568EDD404000}" type="datetimeFigureOut">
              <a:rPr lang="ms-MY" smtClean="0"/>
              <a:t>06/04/2010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4200-56BC-446E-A30E-05EEBE918443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180A-AB39-4027-9EBF-568EDD404000}" type="datetimeFigureOut">
              <a:rPr lang="ms-MY" smtClean="0"/>
              <a:t>06/04/2010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4200-56BC-446E-A30E-05EEBE918443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180A-AB39-4027-9EBF-568EDD404000}" type="datetimeFigureOut">
              <a:rPr lang="ms-MY" smtClean="0"/>
              <a:t>06/04/2010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4200-56BC-446E-A30E-05EEBE918443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180A-AB39-4027-9EBF-568EDD404000}" type="datetimeFigureOut">
              <a:rPr lang="ms-MY" smtClean="0"/>
              <a:t>06/04/2010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4200-56BC-446E-A30E-05EEBE918443}" type="slidenum">
              <a:rPr lang="ms-MY" smtClean="0"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7180A-AB39-4027-9EBF-568EDD404000}" type="datetimeFigureOut">
              <a:rPr lang="ms-MY" smtClean="0"/>
              <a:t>06/04/2010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94200-56BC-446E-A30E-05EEBE918443}" type="slidenum">
              <a:rPr lang="ms-MY" smtClean="0"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  <a:noFill/>
        </p:spPr>
        <p:txBody>
          <a:bodyPr/>
          <a:lstStyle/>
          <a:p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Kumpulan 4</a:t>
            </a:r>
            <a:endParaRPr lang="ms-MY" b="1" i="1" dirty="0">
              <a:solidFill>
                <a:schemeClr val="tx2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2786058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i="1" dirty="0" smtClean="0">
                <a:solidFill>
                  <a:srgbClr val="FF0000"/>
                </a:solidFill>
                <a:latin typeface="Bernard MT Condensed" pitchFamily="18" charset="0"/>
              </a:rPr>
              <a:t>ALAT-ALAT  KIMPALAN DAN KESELAMATAN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ALATAN TANGAN</a:t>
            </a:r>
            <a:endParaRPr lang="ms-MY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DSC002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396920">
            <a:off x="341056" y="1026607"/>
            <a:ext cx="4217118" cy="316283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Picture 4" descr="DSC004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2786058"/>
            <a:ext cx="5016507" cy="3762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71604" y="4143380"/>
            <a:ext cx="1372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PENUKUL</a:t>
            </a:r>
            <a:endParaRPr lang="ms-MY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786446" y="2357430"/>
            <a:ext cx="181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KAPUR PENANDA</a:t>
            </a:r>
            <a:endParaRPr lang="ms-MY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02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4071942"/>
            <a:ext cx="4214842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DSC00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500042"/>
            <a:ext cx="5857884" cy="3357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72198" y="1142984"/>
            <a:ext cx="1608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PEMBARIS BESI</a:t>
            </a:r>
            <a:endParaRPr lang="ms-MY" dirty="0"/>
          </a:p>
        </p:txBody>
      </p:sp>
      <p:sp>
        <p:nvSpPr>
          <p:cNvPr id="7" name="TextBox 6"/>
          <p:cNvSpPr txBox="1"/>
          <p:nvPr/>
        </p:nvSpPr>
        <p:spPr>
          <a:xfrm>
            <a:off x="2786050" y="5429264"/>
            <a:ext cx="979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SESIKU L</a:t>
            </a:r>
            <a:endParaRPr lang="ms-MY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ALATAN KESELAMATAN</a:t>
            </a:r>
            <a:endParaRPr lang="ms-MY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DSC005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71612"/>
            <a:ext cx="3867160" cy="29003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 descr="DSC004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71678"/>
            <a:ext cx="3571900" cy="36694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1142976" y="4643446"/>
            <a:ext cx="222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KASUT KESELAMATAN</a:t>
            </a:r>
            <a:endParaRPr lang="ms-MY" dirty="0"/>
          </a:p>
        </p:txBody>
      </p:sp>
      <p:sp>
        <p:nvSpPr>
          <p:cNvPr id="8" name="TextBox 7"/>
          <p:cNvSpPr txBox="1"/>
          <p:nvPr/>
        </p:nvSpPr>
        <p:spPr>
          <a:xfrm rot="21383387">
            <a:off x="5367506" y="5847670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PELINDUNG MUKA</a:t>
            </a:r>
            <a:endParaRPr lang="ms-MY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  <a:latin typeface="Bernard MT Condensed" pitchFamily="18" charset="0"/>
              </a:rPr>
              <a:t>KESIMPULAN</a:t>
            </a:r>
            <a:endParaRPr lang="ms-MY" i="1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KAMI DAPAT MENGETAHUI FUNGSI-FUNGSI ALATAN MENGIMPAL DAN CARA BAGAIMANA UNTUK MENGUNAKANYA</a:t>
            </a:r>
            <a:endParaRPr lang="ms-MY" sz="4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  <a:latin typeface="Bernard MT Condensed" pitchFamily="18" charset="0"/>
              </a:rPr>
              <a:t>RUJUKAN</a:t>
            </a:r>
            <a:endParaRPr lang="ms-MY" b="1" i="1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IDAMAN METALWORKS KG SEMABOK 75050 MELAKA</a:t>
            </a:r>
          </a:p>
          <a:p>
            <a:pPr algn="ctr"/>
            <a:r>
              <a:rPr lang="en-US" dirty="0" smtClean="0"/>
              <a:t>BUKU TEKNOLOGIWORKSHOP 2</a:t>
            </a:r>
          </a:p>
          <a:p>
            <a:pPr algn="ctr"/>
            <a:r>
              <a:rPr lang="en-US" dirty="0" smtClean="0"/>
              <a:t>WWW.WIKIPEDIA .COM</a:t>
            </a:r>
          </a:p>
          <a:p>
            <a:pPr>
              <a:buNone/>
            </a:pPr>
            <a:endParaRPr lang="ms-MY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  <a:latin typeface="Bernard MT Condensed" pitchFamily="18" charset="0"/>
              </a:rPr>
              <a:t>AHLI KUMPULAN 4</a:t>
            </a:r>
            <a:endParaRPr lang="ms-MY" b="1" i="1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4" name="Content Placeholder 3" descr="DSC026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71612"/>
            <a:ext cx="4500594" cy="3829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DSC005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1785926"/>
            <a:ext cx="3071816" cy="442913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8860" y="2571744"/>
            <a:ext cx="4214842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SEKIAN…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MAKLUMAT SYARIKAT</a:t>
            </a:r>
            <a:endParaRPr lang="ms-MY" sz="4800" b="1" i="1" dirty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i="1" dirty="0" smtClean="0">
                <a:solidFill>
                  <a:srgbClr val="3333CC"/>
                </a:solidFill>
              </a:rPr>
              <a:t>NAMA	                  :  AHMAD YANI BABA</a:t>
            </a:r>
          </a:p>
          <a:p>
            <a:pPr>
              <a:buNone/>
            </a:pPr>
            <a:r>
              <a:rPr lang="en-US" sz="2400" i="1" dirty="0" smtClean="0">
                <a:solidFill>
                  <a:srgbClr val="3333CC"/>
                </a:solidFill>
              </a:rPr>
              <a:t>NAMA SYARIKET : IDAMAN METALWORKS SDN.BHD</a:t>
            </a:r>
          </a:p>
          <a:p>
            <a:pPr>
              <a:buNone/>
            </a:pPr>
            <a:r>
              <a:rPr lang="en-US" sz="2400" i="1" dirty="0" smtClean="0">
                <a:solidFill>
                  <a:srgbClr val="3333CC"/>
                </a:solidFill>
              </a:rPr>
              <a:t>LOKASI		   : KAMPUNG SEMABOK</a:t>
            </a:r>
          </a:p>
          <a:p>
            <a:pPr>
              <a:buNone/>
            </a:pPr>
            <a:r>
              <a:rPr lang="en-US" sz="2400" i="1" dirty="0" smtClean="0">
                <a:solidFill>
                  <a:srgbClr val="3333CC"/>
                </a:solidFill>
              </a:rPr>
              <a:t>NO TELEFON      : 0126375700</a:t>
            </a:r>
          </a:p>
          <a:p>
            <a:pPr>
              <a:buNone/>
            </a:pPr>
            <a:endParaRPr lang="en-US" sz="2400" i="1" dirty="0">
              <a:solidFill>
                <a:srgbClr val="3333CC"/>
              </a:solidFill>
            </a:endParaRPr>
          </a:p>
          <a:p>
            <a:pPr>
              <a:buNone/>
            </a:pPr>
            <a:endParaRPr lang="en-US" sz="2400" i="1" dirty="0" smtClean="0">
              <a:solidFill>
                <a:srgbClr val="3333CC"/>
              </a:solidFill>
            </a:endParaRPr>
          </a:p>
          <a:p>
            <a:pPr algn="ctr">
              <a:buNone/>
            </a:pPr>
            <a:r>
              <a:rPr lang="en-US" sz="2400" i="1" dirty="0" smtClean="0">
                <a:solidFill>
                  <a:srgbClr val="3333CC"/>
                </a:solidFill>
              </a:rPr>
              <a:t>MULA OPERASI PADA 12 FEB 2001</a:t>
            </a:r>
          </a:p>
          <a:p>
            <a:pPr algn="ctr">
              <a:buNone/>
            </a:pPr>
            <a:r>
              <a:rPr lang="en-US" sz="2400" i="1" dirty="0" smtClean="0">
                <a:solidFill>
                  <a:srgbClr val="3333CC"/>
                </a:solidFill>
              </a:rPr>
              <a:t>MENGAMBIL TEMPAHAN PELBAGAI JENIS PRODUK YANG BERASAKAN KIMPALAN </a:t>
            </a:r>
          </a:p>
          <a:p>
            <a:pPr>
              <a:buNone/>
            </a:pPr>
            <a:endParaRPr lang="en-US" sz="18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PENGENALAN PROJEK</a:t>
            </a:r>
            <a:endParaRPr lang="ms-MY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KUMPULAN KAMI MENGAMBIL </a:t>
            </a:r>
            <a:r>
              <a:rPr lang="en-US" sz="3600" dirty="0" smtClean="0">
                <a:solidFill>
                  <a:srgbClr val="FFFF00"/>
                </a:solidFill>
              </a:rPr>
              <a:t>‘</a:t>
            </a:r>
            <a:r>
              <a:rPr lang="en-US" sz="3600" dirty="0" smtClean="0">
                <a:solidFill>
                  <a:srgbClr val="FFFF00"/>
                </a:solidFill>
                <a:latin typeface="Algerian" pitchFamily="82" charset="0"/>
              </a:rPr>
              <a:t>ALATAN-ALATAN KIMPALAN’ </a:t>
            </a:r>
            <a:r>
              <a:rPr lang="en-US" sz="3600" dirty="0" smtClean="0"/>
              <a:t>DIMANA KAMI DIKHENDAKI MENERANGKAN PELBAGAI JENIS ALATAN KIMPALAN YANG TEDAPAT DI SESUATU BENGKEL, TERMASUK ALATAN TANGAN YANG MEMBANTU DALAM KIMPALAN DAN JUGA ALATAN KESELAMATAN.</a:t>
            </a:r>
            <a:endParaRPr lang="ms-MY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ALATAN KIMPALAN MIG</a:t>
            </a:r>
            <a:endParaRPr lang="ms-MY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030320104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4000528" cy="3143272"/>
          </a:xfrm>
        </p:spPr>
      </p:pic>
      <p:pic>
        <p:nvPicPr>
          <p:cNvPr id="6" name="Content Placeholder 3" descr="DSC004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571612"/>
            <a:ext cx="3128967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785918" y="4857760"/>
            <a:ext cx="128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DAWAI MIG</a:t>
            </a:r>
            <a:endParaRPr lang="ms-MY" dirty="0"/>
          </a:p>
        </p:txBody>
      </p:sp>
      <p:sp>
        <p:nvSpPr>
          <p:cNvPr id="8" name="TextBox 7"/>
          <p:cNvSpPr txBox="1"/>
          <p:nvPr/>
        </p:nvSpPr>
        <p:spPr>
          <a:xfrm>
            <a:off x="6143636" y="5000636"/>
            <a:ext cx="1258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MESIN MIG</a:t>
            </a:r>
            <a:endParaRPr lang="ms-MY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04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857364"/>
            <a:ext cx="3357586" cy="2494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Content Placeholder 3" descr="DSC005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071810"/>
            <a:ext cx="3908318" cy="27574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785918" y="4786322"/>
            <a:ext cx="1258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MESIN MIG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512" y="235743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MUNCUNG MIG</a:t>
            </a:r>
            <a:endParaRPr lang="ms-MY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ALATAN KIMPALAN GAS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DAN ARKA</a:t>
            </a:r>
            <a:endParaRPr lang="ms-MY" dirty="0"/>
          </a:p>
        </p:txBody>
      </p:sp>
      <p:pic>
        <p:nvPicPr>
          <p:cNvPr id="6" name="Content Placeholder 3" descr="DSC026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00201"/>
            <a:ext cx="3857652" cy="3064288"/>
          </a:xfrm>
        </p:spPr>
      </p:pic>
      <p:pic>
        <p:nvPicPr>
          <p:cNvPr id="7" name="Picture 6" descr="DSC005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428868"/>
            <a:ext cx="4286248" cy="32146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7290" y="4714884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MESIN KIMPAL ARKA</a:t>
            </a:r>
            <a:endParaRPr lang="ms-MY" dirty="0"/>
          </a:p>
        </p:txBody>
      </p:sp>
      <p:sp>
        <p:nvSpPr>
          <p:cNvPr id="9" name="TextBox 8"/>
          <p:cNvSpPr txBox="1"/>
          <p:nvPr/>
        </p:nvSpPr>
        <p:spPr>
          <a:xfrm>
            <a:off x="5715008" y="5715016"/>
            <a:ext cx="2321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PEMEGANG ELEKTROD</a:t>
            </a:r>
            <a:endParaRPr lang="ms-MY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SC005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3390906" cy="25431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DSC026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2857496"/>
            <a:ext cx="457203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428728" y="307181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APIT BUMI</a:t>
            </a:r>
            <a:endParaRPr lang="ms-MY" dirty="0"/>
          </a:p>
        </p:txBody>
      </p:sp>
      <p:sp>
        <p:nvSpPr>
          <p:cNvPr id="10" name="TextBox 9"/>
          <p:cNvSpPr txBox="1"/>
          <p:nvPr/>
        </p:nvSpPr>
        <p:spPr>
          <a:xfrm rot="21151805">
            <a:off x="5519792" y="2288198"/>
            <a:ext cx="1157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ELEKTROD</a:t>
            </a:r>
            <a:endParaRPr lang="ms-MY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PERALATAN PEMOTONG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PLASMA</a:t>
            </a:r>
            <a:endParaRPr lang="ms-MY" sz="40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DSC026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71612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 descr="DSC026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071546"/>
            <a:ext cx="4214842" cy="516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rot="710101">
            <a:off x="1093858" y="6075474"/>
            <a:ext cx="1463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 OKSIGEN</a:t>
            </a:r>
            <a:endParaRPr lang="ms-MY" dirty="0"/>
          </a:p>
        </p:txBody>
      </p:sp>
      <p:sp>
        <p:nvSpPr>
          <p:cNvPr id="9" name="TextBox 8"/>
          <p:cNvSpPr txBox="1"/>
          <p:nvPr/>
        </p:nvSpPr>
        <p:spPr>
          <a:xfrm>
            <a:off x="5286380" y="6215082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 ASETELINA</a:t>
            </a:r>
            <a:endParaRPr lang="ms-MY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26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500430" y="928670"/>
            <a:ext cx="215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PEMOTONG PLASMA</a:t>
            </a:r>
            <a:endParaRPr lang="ms-M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119</Words>
  <Application>Microsoft Office PowerPoint</Application>
  <PresentationFormat>On-screen Show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Kumpulan 4</vt:lpstr>
      <vt:lpstr>MAKLUMAT SYARIKAT</vt:lpstr>
      <vt:lpstr>PENGENALAN PROJEK</vt:lpstr>
      <vt:lpstr>ALATAN KIMPALAN MIG</vt:lpstr>
      <vt:lpstr>Slide 5</vt:lpstr>
      <vt:lpstr>ALATAN KIMPALAN GAS  DAN ARKA</vt:lpstr>
      <vt:lpstr>Slide 7</vt:lpstr>
      <vt:lpstr>PERALATAN PEMOTONG PLASMA</vt:lpstr>
      <vt:lpstr>Slide 9</vt:lpstr>
      <vt:lpstr>ALATAN TANGAN</vt:lpstr>
      <vt:lpstr>Slide 11</vt:lpstr>
      <vt:lpstr>ALATAN KESELAMATAN</vt:lpstr>
      <vt:lpstr>KESIMPULAN</vt:lpstr>
      <vt:lpstr>RUJUKAN</vt:lpstr>
      <vt:lpstr>AHLI KUMPULAN 4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Kumpulan 4</dc:title>
  <dc:creator>asyraf</dc:creator>
  <cp:lastModifiedBy>asyraf</cp:lastModifiedBy>
  <cp:revision>11</cp:revision>
  <dcterms:created xsi:type="dcterms:W3CDTF">2010-04-06T13:32:56Z</dcterms:created>
  <dcterms:modified xsi:type="dcterms:W3CDTF">2010-04-06T15:21:21Z</dcterms:modified>
</cp:coreProperties>
</file>